
<file path=[Content_Types].xml><?xml version="1.0" encoding="utf-8"?>
<Types xmlns="http://schemas.openxmlformats.org/package/2006/content-types"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  <Default Extension="jpeg" ContentType="image/jpeg"/>
  <Default Extension="rels" ContentType="application/vnd.openxmlformats-package.relationships+xml"/>
  <Default Extension="xml" ContentType="application/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officeDocument/2006/relationships/extended-properties" Target="docProps/app.xml"  /><Relationship Id="rId3" Type="http://schemas.openxmlformats.org/package/2006/relationships/metadata/core-properties" Target="docProps/core.xml"  /><Relationship Id="rId4" Type="http://schemas.openxmlformats.org/package/2006/relationships/metadata/thumbnail" Target="docProps/thumbnail.jpeg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61" r:id="rId4"/>
  </p:sldMasterIdLst>
  <p:sldIdLst>
    <p:sldId id="257" r:id="rId1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showOutlineIcons="0">
    <p:restoredLeft sz="13301"/>
    <p:restoredTop sz="95667"/>
  </p:normalViewPr>
  <p:slide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2158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" Target="slides/slide1.xml"  /><Relationship Id="rId2" Type="http://schemas.openxmlformats.org/officeDocument/2006/relationships/presProps" Target="presProps.xml"  /><Relationship Id="rId3" Type="http://schemas.openxmlformats.org/officeDocument/2006/relationships/viewProps" Target="viewProps.xml"  /><Relationship Id="rId4" Type="http://schemas.openxmlformats.org/officeDocument/2006/relationships/slideMaster" Target="slideMasters/slideMaster1.xml"  /><Relationship Id="rId5" Type="http://schemas.openxmlformats.org/officeDocument/2006/relationships/theme" Target="theme/theme1.xml"  /><Relationship Id="rId6" Type="http://schemas.openxmlformats.org/officeDocument/2006/relationships/tableStyles" Target="tableStyles.xml"  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40A130E-E3B8-4EBE-931F-81B26B8448AA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9144000" cy="1470025"/>
          </a:xfrm>
        </p:spPr>
        <p:txBody>
          <a:bodyPr>
            <a:normAutofit lnSpcReduction="0"/>
          </a:bodyPr>
          <a:lstStyle>
            <a:lvl1pPr>
              <a:defRPr sz="44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CA348888-F454-4AD2-BA62-3AF29D9807C0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143108" y="2214563"/>
            <a:ext cx="4857767" cy="3214687"/>
          </a:xfrm>
        </p:spPr>
        <p:txBody>
          <a:bodyPr>
            <a:normAutofit lnSpcReduction="0"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56FEC12-A4C9-4837-AF94-AD867782C04C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57F84A3-4F29-4053-ACFD-1BAF2D3F140C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4953836A-82A3-4C8B-9D31-CD724F3673ED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D2EBAF6-36D0-4DD8-B695-D4C1B37E35D6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60728D28-603B-4EFC-80F8-17E5E9107035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7A1F4E-0809-4239-8034-C38E431DAF92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E0DA496-7307-4E8B-88DE-CB97B48BAB6F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456028" y="1643063"/>
            <a:ext cx="8229600" cy="4525200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8721E90-850C-410B-8B89-8394F580CFDA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56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7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ACE7E28-9336-4363-8674-B91477D8F243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ACE7E28-9336-4363-8674-B91477D8F243}" type="datetime1">
              <a:rPr lang="ko-KR" altLang="en-US"/>
              <a:pPr lvl="0">
                <a:defRPr lang="ko-KR" altLang="en-US"/>
              </a:pPr>
              <a:t>2019-09-25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1.xml"  /><Relationship Id="rId10" Type="http://schemas.openxmlformats.org/officeDocument/2006/relationships/slideLayout" Target="../slideLayouts/slideLayout9.xml"  /><Relationship Id="rId11" Type="http://schemas.openxmlformats.org/officeDocument/2006/relationships/slideLayout" Target="../slideLayouts/slideLayout10.xml"  /><Relationship Id="rId12" Type="http://schemas.openxmlformats.org/officeDocument/2006/relationships/slideLayout" Target="../slideLayouts/slideLayout11.xml"  /><Relationship Id="rId13" Type="http://schemas.openxmlformats.org/officeDocument/2006/relationships/slideLayout" Target="../slideLayouts/slideLayout12.xml"  /><Relationship Id="rId2" Type="http://schemas.openxmlformats.org/officeDocument/2006/relationships/slideLayout" Target="../slideLayouts/slideLayout1.xml"  /><Relationship Id="rId3" Type="http://schemas.openxmlformats.org/officeDocument/2006/relationships/slideLayout" Target="../slideLayouts/slideLayout2.xml"  /><Relationship Id="rId4" Type="http://schemas.openxmlformats.org/officeDocument/2006/relationships/slideLayout" Target="../slideLayouts/slideLayout3.xml"  /><Relationship Id="rId5" Type="http://schemas.openxmlformats.org/officeDocument/2006/relationships/slideLayout" Target="../slideLayouts/slideLayout4.xml"  /><Relationship Id="rId6" Type="http://schemas.openxmlformats.org/officeDocument/2006/relationships/slideLayout" Target="../slideLayouts/slideLayout5.xml"  /><Relationship Id="rId7" Type="http://schemas.openxmlformats.org/officeDocument/2006/relationships/slideLayout" Target="../slideLayouts/slideLayout6.xml"  /><Relationship Id="rId8" Type="http://schemas.openxmlformats.org/officeDocument/2006/relationships/slideLayout" Target="../slideLayouts/slideLayout7.xml"  /><Relationship Id="rId9" Type="http://schemas.openxmlformats.org/officeDocument/2006/relationships/slideLayout" Target="../slideLayouts/slideLayout8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 lnSpcReduction="0"/>
          </a:bodyPr>
          <a:lstStyle/>
          <a:p>
            <a:pPr lvl="0"/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 lnSpcReduction="0"/>
          </a:bodyPr>
          <a:lstStyle/>
          <a:p>
            <a:pPr lvl="0"/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/>
            <a:r>
              <a:rPr lang="ko-KR" altLang="en-US"/>
              <a:t>둘째 수준</a:t>
            </a:r>
            <a:endParaRPr lang="ko-KR" altLang="en-US"/>
          </a:p>
          <a:p>
            <a:pPr lvl="2"/>
            <a:r>
              <a:rPr lang="ko-KR" altLang="en-US"/>
              <a:t>셋째 수준</a:t>
            </a:r>
            <a:endParaRPr lang="ko-KR" altLang="en-US"/>
          </a:p>
          <a:p>
            <a:pPr lvl="3"/>
            <a:r>
              <a:rPr lang="ko-KR" altLang="en-US"/>
              <a:t>넷째 수준</a:t>
            </a:r>
            <a:endParaRPr lang="ko-KR" altLang="en-US"/>
          </a:p>
          <a:p>
            <a:pPr lvl="4"/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D422D86A-5F52-4165-8473-F1B836277586}" type="datetime1">
              <a:rPr lang="ko-KR" altLang="en-US"/>
              <a:pPr lvl="0"/>
              <a:t>2019-12-03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/>
            <a:fld id="{AD22CD3B-FDDF-4998-970C-76E6E0BEC65F}" type="slidenum">
              <a:rPr lang="ko-KR" altLang="en-US"/>
              <a:pPr lvl="0"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Relationship Id="rId3" Type="http://schemas.openxmlformats.org/officeDocument/2006/relationships/image" Target="../media/image2.jpeg"  /><Relationship Id="rId4" Type="http://schemas.openxmlformats.org/officeDocument/2006/relationships/image" Target="../media/image3.jpeg"  /><Relationship Id="rId5" Type="http://schemas.openxmlformats.org/officeDocument/2006/relationships/image" Target="../media/image4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/>
          <p:nvPr/>
        </p:nvPicPr>
        <p:blipFill rotWithShape="1">
          <a:blip r:embed="rId2">
            <a:alphaModFix/>
            <a:lum/>
          </a:blip>
          <a:srcRect/>
          <a:stretch>
            <a:fillRect/>
          </a:stretch>
        </p:blipFill>
        <p:spPr>
          <a:xfrm>
            <a:off x="13409" y="3444357"/>
            <a:ext cx="4567771" cy="3425828"/>
          </a:xfrm>
          <a:prstGeom prst="rect">
            <a:avLst/>
          </a:prstGeom>
        </p:spPr>
      </p:pic>
      <p:pic>
        <p:nvPicPr>
          <p:cNvPr id="17" name="그림 16"/>
          <p:cNvPicPr/>
          <p:nvPr/>
        </p:nvPicPr>
        <p:blipFill rotWithShape="1">
          <a:blip r:embed="rId3">
            <a:alphaModFix/>
            <a:lum/>
          </a:blip>
          <a:srcRect/>
          <a:stretch>
            <a:fillRect/>
          </a:stretch>
        </p:blipFill>
        <p:spPr>
          <a:xfrm>
            <a:off x="4590361" y="3442771"/>
            <a:ext cx="4553639" cy="3415229"/>
          </a:xfrm>
          <a:prstGeom prst="rect">
            <a:avLst/>
          </a:prstGeom>
        </p:spPr>
      </p:pic>
      <p:pic>
        <p:nvPicPr>
          <p:cNvPr id="14" name="그림 13"/>
          <p:cNvPicPr/>
          <p:nvPr/>
        </p:nvPicPr>
        <p:blipFill rotWithShape="1">
          <a:blip r:embed="rId4">
            <a:alphaModFix/>
            <a:lum/>
          </a:blip>
          <a:srcRect/>
          <a:stretch>
            <a:fillRect/>
          </a:stretch>
        </p:blipFill>
        <p:spPr>
          <a:xfrm>
            <a:off x="13409" y="15356"/>
            <a:ext cx="4567771" cy="3425828"/>
          </a:xfrm>
          <a:prstGeom prst="rect">
            <a:avLst/>
          </a:prstGeom>
        </p:spPr>
      </p:pic>
      <p:pic>
        <p:nvPicPr>
          <p:cNvPr id="15" name="그림 14"/>
          <p:cNvPicPr/>
          <p:nvPr/>
        </p:nvPicPr>
        <p:blipFill rotWithShape="1">
          <a:blip r:embed="rId5">
            <a:alphaModFix/>
            <a:lum/>
          </a:blip>
          <a:srcRect/>
          <a:stretch>
            <a:fillRect/>
          </a:stretch>
        </p:blipFill>
        <p:spPr>
          <a:xfrm>
            <a:off x="4581180" y="15356"/>
            <a:ext cx="4567771" cy="3425828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 rot="0">
            <a:off x="1988856" y="1928369"/>
            <a:ext cx="7272911" cy="2409301"/>
            <a:chOff x="1294901" y="1094264"/>
            <a:chExt cx="8242726" cy="3133136"/>
          </a:xfrm>
        </p:grpSpPr>
        <p:sp>
          <p:nvSpPr>
            <p:cNvPr id="7" name="직사각형 6"/>
            <p:cNvSpPr/>
            <p:nvPr/>
          </p:nvSpPr>
          <p:spPr>
            <a:xfrm>
              <a:off x="1530561" y="1094264"/>
              <a:ext cx="7884000" cy="3133136"/>
            </a:xfrm>
            <a:prstGeom prst="rect">
              <a:avLst/>
            </a:prstGeom>
            <a:solidFill>
              <a:schemeClr val="accent2">
                <a:alpha val="65000"/>
              </a:schemeClr>
            </a:solidFill>
            <a:ln>
              <a:solidFill>
                <a:schemeClr val="accent2">
                  <a:alpha val="65000"/>
                </a:schemeClr>
              </a:solidFill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8" name="직사각형 5"/>
            <p:cNvSpPr txBox="1"/>
            <p:nvPr/>
          </p:nvSpPr>
          <p:spPr>
            <a:xfrm>
              <a:off x="1294901" y="1282572"/>
              <a:ext cx="8242727" cy="2757136"/>
            </a:xfrm>
            <a:prstGeom prst="rect">
              <a:avLst/>
            </a:prstGeom>
          </p:spPr>
          <p:txBody>
            <a:bodyPr vert="horz" wrap="square" lIns="91440" tIns="45720" rIns="91440" bIns="45720" anchor="t">
              <a:spAutoFit/>
            </a:bodyPr>
            <a:lstStyle/>
            <a:p>
              <a:pPr algn="r">
                <a:lnSpc>
                  <a:spcPct val="110000"/>
                </a:lnSpc>
              </a:pPr>
              <a:r>
                <a:rPr lang="ko-KR" altLang="en-US" sz="4100" spc="128">
                  <a:solidFill>
                    <a:schemeClr val="bg1"/>
                  </a:solidFill>
                  <a:latin typeface="서울한강체 L"/>
                  <a:ea typeface="서울한강체 L"/>
                </a:rPr>
                <a:t>루카스병원 여성재활 희망병동</a:t>
              </a:r>
              <a:endParaRPr lang="ko-KR" altLang="en-US" sz="4100" spc="128">
                <a:solidFill>
                  <a:schemeClr val="bg1"/>
                </a:solidFill>
                <a:latin typeface="서울한강체 L"/>
                <a:ea typeface="서울한강체 L"/>
              </a:endParaRPr>
            </a:p>
            <a:p>
              <a:pPr algn="r">
                <a:lnSpc>
                  <a:spcPct val="110000"/>
                </a:lnSpc>
              </a:pPr>
              <a:r>
                <a:rPr lang="ko-KR" altLang="en-US" sz="4100" b="1" spc="128">
                  <a:solidFill>
                    <a:schemeClr val="bg1"/>
                  </a:solidFill>
                  <a:latin typeface="서울한강체 L"/>
                  <a:ea typeface="서울한강체 L"/>
                </a:rPr>
                <a:t>'수고했어'프로그램 </a:t>
              </a:r>
              <a:endParaRPr lang="ko-KR" altLang="en-US" sz="4100" b="1" spc="128">
                <a:solidFill>
                  <a:schemeClr val="bg1"/>
                </a:solidFill>
                <a:latin typeface="서울한강체 L"/>
                <a:ea typeface="서울한강체 L"/>
              </a:endParaRPr>
            </a:p>
            <a:p>
              <a:pPr algn="r">
                <a:lnSpc>
                  <a:spcPct val="110000"/>
                </a:lnSpc>
              </a:pPr>
              <a:r>
                <a:rPr lang="ko-KR" altLang="en-US" sz="3900" spc="121">
                  <a:solidFill>
                    <a:schemeClr val="bg1"/>
                  </a:solidFill>
                  <a:latin typeface="서울한강체 L"/>
                  <a:ea typeface="서울한강체 L"/>
                </a:rPr>
                <a:t>(</a:t>
              </a:r>
              <a:r>
                <a:rPr lang="en-US" altLang="ko-KR" sz="3900" spc="121">
                  <a:solidFill>
                    <a:schemeClr val="bg1"/>
                  </a:solidFill>
                  <a:latin typeface="서울한강체 L"/>
                  <a:ea typeface="서울한강체 L"/>
                </a:rPr>
                <a:t>feat. </a:t>
              </a:r>
              <a:r>
                <a:rPr lang="ko-KR" altLang="en-US" sz="3900" spc="121">
                  <a:solidFill>
                    <a:schemeClr val="bg1"/>
                  </a:solidFill>
                  <a:latin typeface="서울한강체 L"/>
                  <a:ea typeface="서울한강체 L"/>
                </a:rPr>
                <a:t>시상식&amp;요리요법)</a:t>
              </a:r>
              <a:endParaRPr lang="ko-KR" altLang="en-US" sz="3900" spc="121">
                <a:solidFill>
                  <a:schemeClr val="bg1"/>
                </a:solidFill>
                <a:latin typeface="서울한강체 L"/>
                <a:ea typeface="서울한강체 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Microsoft</ep:Company>
  <ep:TotalTime>0</ep:TotalTime>
  <ep:HyperlinkBase/>
  <ep:Application>Hancom Office Hanshow 2010</ep:Application>
  <ep:AppVersion>8.0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cp:category/>
  <cp:contentStatus/>
  <dcterms:created xsi:type="dcterms:W3CDTF">2019-03-21T02:48:17.296</dcterms:created>
  <dc:creator>hp</dc:creator>
  <dc:description/>
  <cp:keywords/>
  <cp:lastModifiedBy>사사</cp:lastModifiedBy>
  <dcterms:modified xsi:type="dcterms:W3CDTF">2019-12-03T04:46:52.272</dcterms:modified>
  <cp:revision>14</cp:revision>
  <dc:subject/>
  <dc:title/>
</cp:coreProperties>
</file>

<file path=docProps/thumbnail.jpeg>
</file>